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sv-SE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73"/>
    <p:restoredTop sz="86557"/>
  </p:normalViewPr>
  <p:slideViewPr>
    <p:cSldViewPr snapToGrid="0" snapToObjects="1">
      <p:cViewPr>
        <p:scale>
          <a:sx n="90" d="100"/>
          <a:sy n="90" d="100"/>
        </p:scale>
        <p:origin x="-804" y="-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6445-B23F-9D48-89F7-AF6832C6D556}" type="datetimeFigureOut">
              <a:rPr lang="sv-SE" smtClean="0"/>
              <a:t>2019-11-18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E10A-58CB-134A-9685-007DC3F9B0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6445-B23F-9D48-89F7-AF6832C6D556}" type="datetimeFigureOut">
              <a:rPr lang="sv-SE" smtClean="0"/>
              <a:t>2019-11-18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E10A-58CB-134A-9685-007DC3F9B0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6445-B23F-9D48-89F7-AF6832C6D556}" type="datetimeFigureOut">
              <a:rPr lang="sv-SE" smtClean="0"/>
              <a:t>2019-11-18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E10A-58CB-134A-9685-007DC3F9B0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6445-B23F-9D48-89F7-AF6832C6D556}" type="datetimeFigureOut">
              <a:rPr lang="sv-SE" smtClean="0"/>
              <a:t>2019-11-18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E10A-58CB-134A-9685-007DC3F9B0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6445-B23F-9D48-89F7-AF6832C6D556}" type="datetimeFigureOut">
              <a:rPr lang="sv-SE" smtClean="0"/>
              <a:t>2019-11-18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E10A-58CB-134A-9685-007DC3F9B0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6445-B23F-9D48-89F7-AF6832C6D556}" type="datetimeFigureOut">
              <a:rPr lang="sv-SE" smtClean="0"/>
              <a:t>2019-11-18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E10A-58CB-134A-9685-007DC3F9B0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6445-B23F-9D48-89F7-AF6832C6D556}" type="datetimeFigureOut">
              <a:rPr lang="sv-SE" smtClean="0"/>
              <a:t>2019-11-18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E10A-58CB-134A-9685-007DC3F9B0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6445-B23F-9D48-89F7-AF6832C6D556}" type="datetimeFigureOut">
              <a:rPr lang="sv-SE" smtClean="0"/>
              <a:t>2019-11-18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E10A-58CB-134A-9685-007DC3F9B0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6445-B23F-9D48-89F7-AF6832C6D556}" type="datetimeFigureOut">
              <a:rPr lang="sv-SE" smtClean="0"/>
              <a:t>2019-11-18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E10A-58CB-134A-9685-007DC3F9B0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6445-B23F-9D48-89F7-AF6832C6D556}" type="datetimeFigureOut">
              <a:rPr lang="sv-SE" smtClean="0"/>
              <a:t>2019-11-18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E10A-58CB-134A-9685-007DC3F9B0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6445-B23F-9D48-89F7-AF6832C6D556}" type="datetimeFigureOut">
              <a:rPr lang="sv-SE" smtClean="0"/>
              <a:t>2019-11-18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E10A-58CB-134A-9685-007DC3F9B0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B6445-B23F-9D48-89F7-AF6832C6D556}" type="datetimeFigureOut">
              <a:rPr lang="sv-SE" smtClean="0"/>
              <a:t>2019-11-18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E10A-58CB-134A-9685-007DC3F9B0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642769" y="785917"/>
            <a:ext cx="7858461" cy="408573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tr-TR" sz="1200" dirty="0">
                <a:latin typeface="Trebuchet MS" charset="0"/>
                <a:ea typeface="Trebuchet MS" charset="0"/>
                <a:cs typeface="Trebuchet MS" charset="0"/>
              </a:rPr>
              <a:t>Bu sunum dosyasını rehber olarak veya doğrudan kendisini kullanarak posterinizi hazırlayabilirsiniz.</a:t>
            </a:r>
          </a:p>
          <a:p>
            <a:pPr algn="ctr"/>
            <a:endParaRPr lang="tr-TR" sz="1200" dirty="0">
              <a:latin typeface="Trebuchet MS" charset="0"/>
              <a:ea typeface="Trebuchet MS" charset="0"/>
              <a:cs typeface="Trebuchet MS" charset="0"/>
            </a:endParaRPr>
          </a:p>
          <a:p>
            <a:pPr algn="ctr"/>
            <a:r>
              <a:rPr lang="tr-TR" sz="1200" b="1" dirty="0">
                <a:solidFill>
                  <a:srgbClr val="C00000"/>
                </a:solidFill>
                <a:latin typeface="Trebuchet MS" charset="0"/>
                <a:ea typeface="Trebuchet MS" charset="0"/>
                <a:cs typeface="Trebuchet MS" charset="0"/>
              </a:rPr>
              <a:t>Poster formatımız «geniş ekran» veya </a:t>
            </a:r>
            <a:r>
              <a:rPr lang="tr-TR" sz="1200" b="1" u="sng" dirty="0">
                <a:solidFill>
                  <a:srgbClr val="C00000"/>
                </a:solidFill>
                <a:latin typeface="Trebuchet MS" charset="0"/>
                <a:ea typeface="Trebuchet MS" charset="0"/>
                <a:cs typeface="Trebuchet MS" charset="0"/>
              </a:rPr>
              <a:t>16:9 olarak bilinen yatay formattır</a:t>
            </a:r>
            <a:r>
              <a:rPr lang="tr-TR" sz="1200" b="1" dirty="0">
                <a:solidFill>
                  <a:srgbClr val="C00000"/>
                </a:solidFill>
                <a:latin typeface="Trebuchet MS" charset="0"/>
                <a:ea typeface="Trebuchet MS" charset="0"/>
                <a:cs typeface="Trebuchet MS" charset="0"/>
              </a:rPr>
              <a:t>. Lütfen </a:t>
            </a:r>
            <a:r>
              <a:rPr lang="tr-TR" sz="1200" b="1" dirty="0" err="1">
                <a:solidFill>
                  <a:srgbClr val="C00000"/>
                </a:solidFill>
                <a:latin typeface="Trebuchet MS" charset="0"/>
                <a:ea typeface="Trebuchet MS" charset="0"/>
                <a:cs typeface="Trebuchet MS" charset="0"/>
              </a:rPr>
              <a:t>slaytınızı</a:t>
            </a:r>
            <a:r>
              <a:rPr lang="tr-TR" sz="1200" b="1" dirty="0">
                <a:solidFill>
                  <a:srgbClr val="C00000"/>
                </a:solidFill>
                <a:latin typeface="Trebuchet MS" charset="0"/>
                <a:ea typeface="Trebuchet MS" charset="0"/>
                <a:cs typeface="Trebuchet MS" charset="0"/>
              </a:rPr>
              <a:t> 16:9 geniş ekran boyutunda hazırladığınızdan emin olunuz. </a:t>
            </a:r>
          </a:p>
          <a:p>
            <a:pPr algn="ctr"/>
            <a:r>
              <a:rPr lang="tr-TR" sz="1200" b="1" dirty="0">
                <a:solidFill>
                  <a:srgbClr val="C00000"/>
                </a:solidFill>
                <a:latin typeface="Trebuchet MS" charset="0"/>
                <a:ea typeface="Trebuchet MS" charset="0"/>
                <a:cs typeface="Trebuchet MS" charset="0"/>
              </a:rPr>
              <a:t>Lütfen bu </a:t>
            </a:r>
            <a:r>
              <a:rPr lang="tr-TR" sz="1200" b="1" dirty="0" err="1">
                <a:solidFill>
                  <a:srgbClr val="C00000"/>
                </a:solidFill>
                <a:latin typeface="Trebuchet MS" charset="0"/>
                <a:ea typeface="Trebuchet MS" charset="0"/>
                <a:cs typeface="Trebuchet MS" charset="0"/>
              </a:rPr>
              <a:t>slaytı</a:t>
            </a:r>
            <a:r>
              <a:rPr lang="tr-TR" sz="1200" b="1" dirty="0">
                <a:solidFill>
                  <a:srgbClr val="C00000"/>
                </a:solidFill>
                <a:latin typeface="Trebuchet MS" charset="0"/>
                <a:ea typeface="Trebuchet MS" charset="0"/>
                <a:cs typeface="Trebuchet MS" charset="0"/>
              </a:rPr>
              <a:t> kullanırken </a:t>
            </a:r>
            <a:r>
              <a:rPr lang="tr-TR" sz="1200" b="1" dirty="0" err="1">
                <a:solidFill>
                  <a:srgbClr val="C00000"/>
                </a:solidFill>
                <a:latin typeface="Trebuchet MS" charset="0"/>
                <a:ea typeface="Trebuchet MS" charset="0"/>
                <a:cs typeface="Trebuchet MS" charset="0"/>
              </a:rPr>
              <a:t>slaytın</a:t>
            </a:r>
            <a:r>
              <a:rPr lang="tr-TR" sz="1200" b="1" dirty="0">
                <a:solidFill>
                  <a:srgbClr val="C00000"/>
                </a:solidFill>
                <a:latin typeface="Trebuchet MS" charset="0"/>
                <a:ea typeface="Trebuchet MS" charset="0"/>
                <a:cs typeface="Trebuchet MS" charset="0"/>
              </a:rPr>
              <a:t> boyutlarını ve yönünü değiştirmeden kullanınız. </a:t>
            </a:r>
          </a:p>
          <a:p>
            <a:pPr algn="ctr"/>
            <a:endParaRPr lang="tr-TR" sz="1200" b="1" dirty="0">
              <a:solidFill>
                <a:srgbClr val="0070C0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algn="ctr"/>
            <a:r>
              <a:rPr lang="tr-TR" sz="900" b="1" dirty="0">
                <a:solidFill>
                  <a:srgbClr val="0070C0"/>
                </a:solidFill>
                <a:latin typeface="Trebuchet MS" charset="0"/>
                <a:ea typeface="Trebuchet MS" charset="0"/>
                <a:cs typeface="Trebuchet MS" charset="0"/>
              </a:rPr>
              <a:t>Okunabilirlik açısından metinlerinizi hazırlarken 12 Puntodan küçük harf kullanmayınız.</a:t>
            </a:r>
          </a:p>
          <a:p>
            <a:pPr algn="ctr"/>
            <a:r>
              <a:rPr lang="tr-TR" sz="1200" dirty="0">
                <a:solidFill>
                  <a:srgbClr val="0070C0"/>
                </a:solidFill>
                <a:latin typeface="Trebuchet MS" charset="0"/>
                <a:ea typeface="Trebuchet MS" charset="0"/>
                <a:cs typeface="Trebuchet MS" charset="0"/>
              </a:rPr>
              <a:t/>
            </a:r>
            <a:br>
              <a:rPr lang="tr-TR" sz="1200" dirty="0">
                <a:solidFill>
                  <a:srgbClr val="0070C0"/>
                </a:solidFill>
                <a:latin typeface="Trebuchet MS" charset="0"/>
                <a:ea typeface="Trebuchet MS" charset="0"/>
                <a:cs typeface="Trebuchet MS" charset="0"/>
              </a:rPr>
            </a:br>
            <a:r>
              <a:rPr lang="tr-TR" sz="1200" b="1" dirty="0">
                <a:solidFill>
                  <a:srgbClr val="C00000"/>
                </a:solidFill>
                <a:latin typeface="Trebuchet MS" charset="0"/>
                <a:ea typeface="Trebuchet MS" charset="0"/>
                <a:cs typeface="Trebuchet MS" charset="0"/>
              </a:rPr>
              <a:t>YALNIZCA BU SLAYTI </a:t>
            </a:r>
            <a:r>
              <a:rPr lang="tr-TR" sz="1200" b="1" dirty="0" smtClean="0">
                <a:solidFill>
                  <a:srgbClr val="C00000"/>
                </a:solidFill>
                <a:latin typeface="Trebuchet MS" charset="0"/>
                <a:ea typeface="Trebuchet MS" charset="0"/>
                <a:cs typeface="Trebuchet MS" charset="0"/>
              </a:rPr>
              <a:t>KULLANINIZ, </a:t>
            </a:r>
            <a:r>
              <a:rPr lang="tr-TR" sz="1200" dirty="0" smtClean="0">
                <a:latin typeface="Trebuchet MS" charset="0"/>
                <a:ea typeface="Trebuchet MS" charset="0"/>
                <a:cs typeface="Trebuchet MS" charset="0"/>
              </a:rPr>
              <a:t>ek </a:t>
            </a:r>
            <a:r>
              <a:rPr lang="tr-TR" sz="1200" dirty="0">
                <a:latin typeface="Trebuchet MS" charset="0"/>
                <a:ea typeface="Trebuchet MS" charset="0"/>
                <a:cs typeface="Trebuchet MS" charset="0"/>
              </a:rPr>
              <a:t>slayt </a:t>
            </a:r>
            <a:r>
              <a:rPr lang="tr-TR" sz="1200" dirty="0" smtClean="0">
                <a:latin typeface="Trebuchet MS" charset="0"/>
                <a:ea typeface="Trebuchet MS" charset="0"/>
                <a:cs typeface="Trebuchet MS" charset="0"/>
              </a:rPr>
              <a:t>kullanmayınız.</a:t>
            </a:r>
            <a:endParaRPr lang="tr-TR" sz="1200" dirty="0">
              <a:latin typeface="Trebuchet MS" charset="0"/>
              <a:ea typeface="Trebuchet MS" charset="0"/>
              <a:cs typeface="Trebuchet MS" charset="0"/>
            </a:endParaRPr>
          </a:p>
          <a:p>
            <a:pPr algn="ctr"/>
            <a:endParaRPr lang="tr-TR" sz="1200" dirty="0">
              <a:latin typeface="Trebuchet MS" charset="0"/>
              <a:ea typeface="Trebuchet MS" charset="0"/>
              <a:cs typeface="Trebuchet MS" charset="0"/>
            </a:endParaRPr>
          </a:p>
          <a:p>
            <a:pPr algn="ctr"/>
            <a:r>
              <a:rPr lang="tr-TR" sz="1200" dirty="0">
                <a:latin typeface="Trebuchet MS" charset="0"/>
                <a:ea typeface="Trebuchet MS" charset="0"/>
                <a:cs typeface="Trebuchet MS" charset="0"/>
              </a:rPr>
              <a:t>Görsel eklediğinizde, görüntü kalitesini yüksek olduğundan emin olunuz. </a:t>
            </a:r>
          </a:p>
          <a:p>
            <a:pPr algn="ctr"/>
            <a:endParaRPr lang="tr-TR" sz="1200" b="1" dirty="0">
              <a:solidFill>
                <a:srgbClr val="C00000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algn="ctr"/>
            <a:r>
              <a:rPr lang="tr-TR" sz="1200" dirty="0">
                <a:latin typeface="Trebuchet MS" charset="0"/>
                <a:ea typeface="Trebuchet MS" charset="0"/>
                <a:cs typeface="Trebuchet MS" charset="0"/>
              </a:rPr>
              <a:t>Eğer izleyicilerin görselleri yakınlaştırma fonksiyonu ile görmesini isterseniz </a:t>
            </a:r>
            <a:r>
              <a:rPr lang="tr-TR" sz="1200" b="1" dirty="0">
                <a:latin typeface="Trebuchet MS" charset="0"/>
                <a:ea typeface="Trebuchet MS" charset="0"/>
                <a:cs typeface="Trebuchet MS" charset="0"/>
              </a:rPr>
              <a:t>büyük görseller avantaj sağlamaktadır. </a:t>
            </a:r>
            <a:r>
              <a:rPr lang="tr-TR" sz="1200" dirty="0">
                <a:latin typeface="Trebuchet MS" charset="0"/>
                <a:ea typeface="Trebuchet MS" charset="0"/>
                <a:cs typeface="Trebuchet MS" charset="0"/>
              </a:rPr>
              <a:t>En az 960 piksel boyutta görsel kullanmanız ve piksel kayması olmaması için kullandığınız görselleri orijinal boyutlarından daha büyük formatlarda ölçeklendirmemeniz önerilir. </a:t>
            </a:r>
            <a:endParaRPr lang="tr-TR" sz="1200" b="1" dirty="0">
              <a:latin typeface="Trebuchet MS" charset="0"/>
              <a:ea typeface="Trebuchet MS" charset="0"/>
              <a:cs typeface="Trebuchet MS" charset="0"/>
            </a:endParaRPr>
          </a:p>
          <a:p>
            <a:pPr algn="ctr"/>
            <a:r>
              <a:rPr lang="tr-TR" sz="1200" dirty="0" smtClean="0">
                <a:latin typeface="Trebuchet MS" charset="0"/>
                <a:ea typeface="Trebuchet MS" charset="0"/>
                <a:cs typeface="Trebuchet MS" charset="0"/>
              </a:rPr>
              <a:t>Posterinizde </a:t>
            </a:r>
            <a:r>
              <a:rPr lang="tr-TR" sz="1200" dirty="0">
                <a:latin typeface="Trebuchet MS" charset="0"/>
                <a:ea typeface="Trebuchet MS" charset="0"/>
                <a:cs typeface="Trebuchet MS" charset="0"/>
              </a:rPr>
              <a:t>kullanmak istediğiniz bir arka fon görseli var ise </a:t>
            </a:r>
          </a:p>
          <a:p>
            <a:pPr algn="ctr"/>
            <a:r>
              <a:rPr lang="tr-TR" sz="1200" dirty="0">
                <a:latin typeface="Trebuchet MS" charset="0"/>
                <a:ea typeface="Trebuchet MS" charset="0"/>
                <a:cs typeface="Trebuchet MS" charset="0"/>
              </a:rPr>
              <a:t>1920x1080 piksel boyutlarında olması önerilir. </a:t>
            </a:r>
            <a:endParaRPr lang="tr-TR" sz="1200" dirty="0" smtClean="0">
              <a:latin typeface="Trebuchet MS" charset="0"/>
              <a:ea typeface="Trebuchet MS" charset="0"/>
              <a:cs typeface="Trebuchet MS" charset="0"/>
            </a:endParaRPr>
          </a:p>
          <a:p>
            <a:pPr algn="ctr"/>
            <a:r>
              <a:rPr lang="tr-TR" sz="1200" b="1" dirty="0" smtClean="0">
                <a:solidFill>
                  <a:srgbClr val="C00000"/>
                </a:solidFill>
                <a:latin typeface="Trebuchet MS" charset="0"/>
                <a:ea typeface="Trebuchet MS" charset="0"/>
                <a:cs typeface="Trebuchet MS" charset="0"/>
              </a:rPr>
              <a:t>Posterinizi </a:t>
            </a:r>
            <a:r>
              <a:rPr lang="tr-TR" sz="1200" b="1" dirty="0">
                <a:solidFill>
                  <a:srgbClr val="C00000"/>
                </a:solidFill>
                <a:latin typeface="Trebuchet MS" charset="0"/>
                <a:ea typeface="Trebuchet MS" charset="0"/>
                <a:cs typeface="Trebuchet MS" charset="0"/>
              </a:rPr>
              <a:t>tamamladığınızda PDF formatına dönüştürerek göndermeniz gerekmektedir. </a:t>
            </a:r>
            <a:r>
              <a:rPr lang="tr-TR" sz="1200" b="1" dirty="0" smtClean="0">
                <a:solidFill>
                  <a:srgbClr val="C00000"/>
                </a:solidFill>
                <a:latin typeface="Trebuchet MS" charset="0"/>
                <a:ea typeface="Trebuchet MS" charset="0"/>
                <a:cs typeface="Trebuchet MS" charset="0"/>
              </a:rPr>
              <a:t>PDF dosyasının noktadan önceki adı slayt </a:t>
            </a:r>
            <a:r>
              <a:rPr lang="tr-TR" sz="1200" b="1" dirty="0" err="1" smtClean="0">
                <a:solidFill>
                  <a:srgbClr val="C00000"/>
                </a:solidFill>
                <a:latin typeface="Trebuchet MS" charset="0"/>
                <a:ea typeface="Trebuchet MS" charset="0"/>
                <a:cs typeface="Trebuchet MS" charset="0"/>
              </a:rPr>
              <a:t>id</a:t>
            </a:r>
            <a:r>
              <a:rPr lang="tr-TR" sz="1200" b="1" dirty="0" smtClean="0">
                <a:solidFill>
                  <a:srgbClr val="C00000"/>
                </a:solidFill>
                <a:latin typeface="Trebuchet MS" charset="0"/>
                <a:ea typeface="Trebuchet MS" charset="0"/>
                <a:cs typeface="Trebuchet MS" charset="0"/>
              </a:rPr>
              <a:t> olmalıdır.</a:t>
            </a:r>
          </a:p>
          <a:p>
            <a:pPr algn="ctr"/>
            <a:endParaRPr lang="tr-TR" sz="1200" b="1" dirty="0" smtClean="0">
              <a:solidFill>
                <a:srgbClr val="C00000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algn="ctr"/>
            <a:r>
              <a:rPr lang="tr-TR" sz="1200" b="1" dirty="0" smtClean="0">
                <a:solidFill>
                  <a:srgbClr val="C00000"/>
                </a:solidFill>
                <a:latin typeface="Trebuchet MS" charset="0"/>
                <a:ea typeface="Trebuchet MS" charset="0"/>
                <a:cs typeface="Trebuchet MS" charset="0"/>
              </a:rPr>
              <a:t>Yukarıdaki koşulları sağlamak kaydı ile istediğiniz slayt düzeni, arka plan, tablo, grafik ya da görselleri ekleyebilirsiniz.</a:t>
            </a:r>
            <a:endParaRPr lang="tr-TR" sz="1200" b="1" dirty="0">
              <a:solidFill>
                <a:srgbClr val="C00000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826889" y="172613"/>
            <a:ext cx="7490222" cy="7001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tr-TR" sz="4100" dirty="0">
                <a:latin typeface="Helvetica" charset="0"/>
                <a:ea typeface="Helvetica" charset="0"/>
                <a:cs typeface="Helvetica" charset="0"/>
              </a:rPr>
              <a:t>Taslak E-Poster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58</Words>
  <Application>Microsoft Office PowerPoint</Application>
  <PresentationFormat>Ekran Gösterisi (16:9)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Office-tema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Christer Granberg</dc:creator>
  <cp:lastModifiedBy>Windows Kullanıcısı</cp:lastModifiedBy>
  <cp:revision>11</cp:revision>
  <dcterms:created xsi:type="dcterms:W3CDTF">2017-09-28T10:25:24Z</dcterms:created>
  <dcterms:modified xsi:type="dcterms:W3CDTF">2019-11-18T15:27:46Z</dcterms:modified>
</cp:coreProperties>
</file>